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68" r:id="rId2"/>
    <p:sldId id="256" r:id="rId3"/>
    <p:sldId id="258" r:id="rId4"/>
    <p:sldId id="269" r:id="rId5"/>
    <p:sldId id="259" r:id="rId6"/>
    <p:sldId id="260" r:id="rId7"/>
    <p:sldId id="261" r:id="rId8"/>
    <p:sldId id="267" r:id="rId9"/>
    <p:sldId id="262" r:id="rId10"/>
    <p:sldId id="263" r:id="rId11"/>
    <p:sldId id="257" r:id="rId12"/>
    <p:sldId id="266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52" d="100"/>
          <a:sy n="52" d="100"/>
        </p:scale>
        <p:origin x="-11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F341-63A8-423D-87F3-E8EB6DA57B3A}" type="datetimeFigureOut">
              <a:rPr lang="en-US" smtClean="0"/>
              <a:pPr/>
              <a:t>10/27/11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19BED1-1028-49A3-9C77-58559CD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F341-63A8-423D-87F3-E8EB6DA57B3A}" type="datetimeFigureOut">
              <a:rPr lang="en-US" smtClean="0"/>
              <a:pPr/>
              <a:t>10/27/11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BED1-1028-49A3-9C77-58559CD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F341-63A8-423D-87F3-E8EB6DA57B3A}" type="datetimeFigureOut">
              <a:rPr lang="en-US" smtClean="0"/>
              <a:pPr/>
              <a:t>10/27/11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BED1-1028-49A3-9C77-58559CD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266F341-63A8-423D-87F3-E8EB6DA57B3A}" type="datetimeFigureOut">
              <a:rPr lang="en-US" smtClean="0"/>
              <a:pPr/>
              <a:t>10/27/11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719BED1-1028-49A3-9C77-58559CD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F341-63A8-423D-87F3-E8EB6DA57B3A}" type="datetimeFigureOut">
              <a:rPr lang="en-US" smtClean="0"/>
              <a:pPr/>
              <a:t>10/27/11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BED1-1028-49A3-9C77-58559CD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F341-63A8-423D-87F3-E8EB6DA57B3A}" type="datetimeFigureOut">
              <a:rPr lang="en-US" smtClean="0"/>
              <a:pPr/>
              <a:t>10/27/11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BED1-1028-49A3-9C77-58559CD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BED1-1028-49A3-9C77-58559CD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F341-63A8-423D-87F3-E8EB6DA57B3A}" type="datetimeFigureOut">
              <a:rPr lang="en-US" smtClean="0"/>
              <a:pPr/>
              <a:t>10/27/11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F341-63A8-423D-87F3-E8EB6DA57B3A}" type="datetimeFigureOut">
              <a:rPr lang="en-US" smtClean="0"/>
              <a:pPr/>
              <a:t>10/27/11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BED1-1028-49A3-9C77-58559CD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F341-63A8-423D-87F3-E8EB6DA57B3A}" type="datetimeFigureOut">
              <a:rPr lang="en-US" smtClean="0"/>
              <a:pPr/>
              <a:t>10/27/11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BED1-1028-49A3-9C77-58559CD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266F341-63A8-423D-87F3-E8EB6DA57B3A}" type="datetimeFigureOut">
              <a:rPr lang="en-US" smtClean="0"/>
              <a:pPr/>
              <a:t>10/27/11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19BED1-1028-49A3-9C77-58559CD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F341-63A8-423D-87F3-E8EB6DA57B3A}" type="datetimeFigureOut">
              <a:rPr lang="en-US" smtClean="0"/>
              <a:pPr/>
              <a:t>10/27/11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19BED1-1028-49A3-9C77-58559CD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266F341-63A8-423D-87F3-E8EB6DA57B3A}" type="datetimeFigureOut">
              <a:rPr lang="en-US" smtClean="0"/>
              <a:pPr/>
              <a:t>10/27/11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719BED1-1028-49A3-9C77-58559CD649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a typeface="Geneva" charset="0"/>
                <a:cs typeface="Geneva" charset="0"/>
              </a:rPr>
              <a:t>Interesting Historical Facts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Geneva" charset="0"/>
                <a:cs typeface="Geneva" charset="0"/>
              </a:rPr>
              <a:t>People picture Abraham Lincoln with a beard. The truth is, he was clean shaven all of his life until just shortly before the election that made him the 16th President. </a:t>
            </a:r>
          </a:p>
          <a:p>
            <a:r>
              <a:rPr lang="en-US" smtClean="0">
                <a:ea typeface="Geneva" charset="0"/>
                <a:cs typeface="Geneva" charset="0"/>
              </a:rPr>
              <a:t>President Grover Cleveland was married in office. Not unusual. But he was 49 and his bride, Frances Folsom, who was only 21.</a:t>
            </a:r>
          </a:p>
          <a:p>
            <a:r>
              <a:rPr lang="en-US" smtClean="0">
                <a:ea typeface="Geneva" charset="0"/>
                <a:cs typeface="Geneva" charset="0"/>
              </a:rPr>
              <a:t>The first person to become president who was born in a hospital was Jimmy Carter.</a:t>
            </a:r>
          </a:p>
          <a:p>
            <a:pPr>
              <a:buFont typeface="Arial" charset="0"/>
              <a:buNone/>
            </a:pPr>
            <a:endParaRPr lang="en-US" smtClean="0">
              <a:ea typeface="Geneva" charset="0"/>
              <a:cs typeface="Genev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Election of 1828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Dirty campaign </a:t>
            </a:r>
          </a:p>
          <a:p>
            <a:r>
              <a:rPr lang="en-US" dirty="0" smtClean="0"/>
              <a:t>Jackson wins</a:t>
            </a:r>
          </a:p>
          <a:p>
            <a:r>
              <a:rPr lang="en-US" dirty="0" smtClean="0"/>
              <a:t>Spoils System (clears out 10% of the federal government and fills them with his people)</a:t>
            </a:r>
          </a:p>
          <a:p>
            <a:r>
              <a:rPr lang="en-US" dirty="0" smtClean="0"/>
              <a:t>Uses the “veto” more than any president up until that point</a:t>
            </a:r>
            <a:endParaRPr lang="en-US" dirty="0"/>
          </a:p>
        </p:txBody>
      </p:sp>
      <p:pic>
        <p:nvPicPr>
          <p:cNvPr id="8" name="Content Placeholder 7" descr="400px-ElectoralCollege1828-Large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6882" b="-2688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What are some of the differences that exist between the North and South today?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Chalk Talk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What are some differences between living in urban cities </a:t>
            </a:r>
            <a:r>
              <a:rPr lang="en-US" smtClean="0"/>
              <a:t>and the rural country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Chalk Talk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Tariff of Abominations (1828/1832) is passed which leads John C. Calhoun to develop the theory of nullification</a:t>
            </a:r>
          </a:p>
          <a:p>
            <a:r>
              <a:rPr lang="en-US" dirty="0" smtClean="0"/>
              <a:t>Differences in the economies of the North and South lead to different opinions on tariffs  (bad for South)</a:t>
            </a:r>
          </a:p>
          <a:p>
            <a:r>
              <a:rPr lang="en-US" dirty="0" smtClean="0"/>
              <a:t>South Carolina declares tariff of 1832 null and void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Jackson is furious and declares South Carolina’s action as treasonous and threatens to hang Calhoun and occupy area with soldiers </a:t>
            </a:r>
          </a:p>
          <a:p>
            <a:r>
              <a:rPr lang="en-US" dirty="0" smtClean="0"/>
              <a:t>Henry Clay comes up with a compromise to help settle differences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Nullification Conflict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renewal of the U.S. bank is introduced </a:t>
            </a:r>
          </a:p>
          <a:p>
            <a:r>
              <a:rPr lang="en-US" dirty="0" smtClean="0"/>
              <a:t>Many people (including Jackson) believed that the bank only served the interest of the wealthy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Jackson transferred all money in the B.U.S. into state banks (pet banks) </a:t>
            </a:r>
          </a:p>
          <a:p>
            <a:r>
              <a:rPr lang="en-US" dirty="0" smtClean="0"/>
              <a:t>Jackson vetoes charter</a:t>
            </a:r>
          </a:p>
          <a:p>
            <a:r>
              <a:rPr lang="en-US" dirty="0" smtClean="0"/>
              <a:t>B.U.S. becomes just another bank and bankrupts 5 years later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Bank of the U.S. Conflict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Industrial Revolution/</a:t>
            </a:r>
            <a:r>
              <a:rPr lang="en-US" smtClean="0"/>
              <a:t>Jacksonian</a:t>
            </a:r>
            <a:r>
              <a:rPr lang="en-US" dirty="0" smtClean="0"/>
              <a:t> America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 7 Sec 1-4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6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algn="ctr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</a:rPr>
              <a:t>What homemade goods do you use today?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What new technology do you use on a daily basis?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Chalk Talk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dirty="0" smtClean="0"/>
              <a:t>Tariff of 1816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British goods were being sold far more than American products</a:t>
            </a:r>
          </a:p>
          <a:p>
            <a:r>
              <a:rPr lang="en-US" dirty="0" smtClean="0"/>
              <a:t>Placing a tariff on imports eliminated foreign price advantage</a:t>
            </a:r>
          </a:p>
          <a:p>
            <a:r>
              <a:rPr lang="en-US" dirty="0" smtClean="0"/>
              <a:t>Use money for internal improvements</a:t>
            </a:r>
          </a:p>
          <a:p>
            <a:r>
              <a:rPr lang="en-US" dirty="0" smtClean="0"/>
              <a:t>People from the West and South despised Tariff b/c increased cost of products </a:t>
            </a:r>
            <a:endParaRPr lang="en-US" dirty="0"/>
          </a:p>
        </p:txBody>
      </p:sp>
      <p:pic>
        <p:nvPicPr>
          <p:cNvPr id="8" name="Content Placeholder 7" descr="TASv3_060424C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5147" b="-2514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b="1" dirty="0" smtClean="0"/>
              <a:t>The Second Bank of the United States (BUS)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Made available a currency guaranteed to be accepted nation wide</a:t>
            </a:r>
          </a:p>
          <a:p>
            <a:r>
              <a:rPr lang="en-US" dirty="0" smtClean="0"/>
              <a:t>Allowed for people in different regions to do business </a:t>
            </a:r>
          </a:p>
          <a:p>
            <a:r>
              <a:rPr lang="en-US" dirty="0" smtClean="0"/>
              <a:t>Show the world the U.S. is open for business 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bank will be chartered for the next 20 years</a:t>
            </a:r>
            <a:endParaRPr lang="en-US" dirty="0"/>
          </a:p>
        </p:txBody>
      </p:sp>
      <p:pic>
        <p:nvPicPr>
          <p:cNvPr id="5" name="Content Placeholder 4" descr="photo-1840-note-lg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57545" b="-5754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In order for people in different regions to do business and allow for the U.S. economy to grow, a system of communication and travel needed to be built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Internal Improvements (pg 217)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How </a:t>
            </a:r>
            <a:r>
              <a:rPr lang="en-US" dirty="0" smtClean="0"/>
              <a:t>do members of a group make decisions?</a:t>
            </a:r>
          </a:p>
          <a:p>
            <a:r>
              <a:rPr lang="en-US" dirty="0" smtClean="0"/>
              <a:t>Who should have the final authority? </a:t>
            </a:r>
          </a:p>
          <a:p>
            <a:r>
              <a:rPr lang="en-US" dirty="0" smtClean="0"/>
              <a:t>How is the relationship between the class and myself similar to the state government and the federal government during the early part of U.S. history?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"Which to choose?"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Election of 1824</a:t>
            </a:r>
            <a:endParaRPr lang="en-US" dirty="0"/>
          </a:p>
        </p:txBody>
      </p:sp>
      <p:pic>
        <p:nvPicPr>
          <p:cNvPr id="8" name="Content Placeholder 7" descr="400px-ElectoralCollege1824-Large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6882" b="-26882"/>
          <a:stretch>
            <a:fillRect/>
          </a:stretch>
        </p:blipFill>
        <p:spPr>
          <a:xfrm>
            <a:off x="118872" y="1371600"/>
            <a:ext cx="4398264" cy="4953000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First election that looked at the popular vote (</a:t>
            </a:r>
            <a:r>
              <a:rPr lang="en-US" dirty="0" smtClean="0"/>
              <a:t>white male suffrage) </a:t>
            </a:r>
            <a:endParaRPr lang="en-US" dirty="0" smtClean="0"/>
          </a:p>
          <a:p>
            <a:r>
              <a:rPr lang="en-US" dirty="0" smtClean="0"/>
              <a:t>Corrupt </a:t>
            </a:r>
            <a:r>
              <a:rPr lang="en-US" dirty="0" smtClean="0"/>
              <a:t>Bargain </a:t>
            </a:r>
          </a:p>
          <a:p>
            <a:r>
              <a:rPr lang="en-US" dirty="0" smtClean="0"/>
              <a:t>House of Reps had to decide winner</a:t>
            </a:r>
          </a:p>
          <a:p>
            <a:r>
              <a:rPr lang="en-US" dirty="0" smtClean="0"/>
              <a:t>Adams made a deal with Clay to get votes in the House of Reps</a:t>
            </a:r>
          </a:p>
          <a:p>
            <a:r>
              <a:rPr lang="en-US" dirty="0" smtClean="0"/>
              <a:t>In turn, Clay became Adam’s sec of state</a:t>
            </a:r>
          </a:p>
          <a:p>
            <a:r>
              <a:rPr lang="en-US" dirty="0" smtClean="0"/>
              <a:t>Jacksonians in House and Senate block agenda of Adams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5995</TotalTime>
  <Words>564</Words>
  <Application>Microsoft Macintosh PowerPoint</Application>
  <PresentationFormat>On-screen Show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Paper</vt:lpstr>
      <vt:lpstr>Interesting Historical Facts</vt:lpstr>
      <vt:lpstr>Ch 7 Sec 1-4</vt:lpstr>
      <vt:lpstr>Chalk Talk</vt:lpstr>
      <vt:lpstr>Slide 4</vt:lpstr>
      <vt:lpstr>Tariff of 1816</vt:lpstr>
      <vt:lpstr>The Second Bank of the United States (BUS)</vt:lpstr>
      <vt:lpstr>Internal Improvements (pg 217)</vt:lpstr>
      <vt:lpstr>"Which to choose?"</vt:lpstr>
      <vt:lpstr>Election of 1824</vt:lpstr>
      <vt:lpstr>Election of 1828</vt:lpstr>
      <vt:lpstr>Chalk Talk</vt:lpstr>
      <vt:lpstr>Chalk Talk</vt:lpstr>
      <vt:lpstr>Nullification Conflict</vt:lpstr>
      <vt:lpstr>Bank of the U.S. Conflict</vt:lpstr>
    </vt:vector>
  </TitlesOfParts>
  <Company>Township High School District #214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7 Sec 1-4</dc:title>
  <dc:creator>Buffalo Grove High School</dc:creator>
  <cp:lastModifiedBy>Buffalo Grive High School</cp:lastModifiedBy>
  <cp:revision>17</cp:revision>
  <dcterms:created xsi:type="dcterms:W3CDTF">2011-10-27T12:55:48Z</dcterms:created>
  <dcterms:modified xsi:type="dcterms:W3CDTF">2011-10-27T18:07:47Z</dcterms:modified>
</cp:coreProperties>
</file>